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exe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exen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exe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NICOLE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83cdbdc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83cdbdc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both graphs I decided that the x axis would represent the genre and the y axis represent the money </a:t>
            </a:r>
            <a:r>
              <a:rPr lang="en"/>
              <a:t>whether</a:t>
            </a:r>
            <a:r>
              <a:rPr lang="en"/>
              <a:t> being budget or profit. - When considering how successful a genre is I </a:t>
            </a:r>
            <a:r>
              <a:rPr lang="en"/>
              <a:t>first looked at the average cost of genre because we need to get the revenue of those genres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83cdbdc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83cdbdc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-Some movies in the adventure, family, sci-fi and action genre where animated. Therefore it shows that animated movies are successful in bringing profit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 took the average box office and I subtracted it from the average cost to get profit - Some movies had high box office numbers but didn’t have as good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Roi’s such as documentary at 6.85 and horror 5.15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8a67e84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8a67e84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conclusion we will </a:t>
            </a:r>
            <a:r>
              <a:rPr lang="en"/>
              <a:t>share</a:t>
            </a:r>
            <a:r>
              <a:rPr lang="en"/>
              <a:t> 3 </a:t>
            </a:r>
            <a:r>
              <a:rPr lang="en"/>
              <a:t>recommendations</a:t>
            </a:r>
            <a:r>
              <a:rPr lang="en"/>
              <a:t> on what the next Netflix’s movie </a:t>
            </a:r>
            <a:r>
              <a:rPr lang="en"/>
              <a:t>project should be.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8a67e841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8a67e841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Emma- 1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Genres that made the highest average profit between 2012 and 2016 were Adventure, Family, Sci-Fi and Fantasy. Films that were in that genres included films that were animated. We would </a:t>
            </a:r>
            <a:r>
              <a:rPr lang="en"/>
              <a:t>recommend</a:t>
            </a:r>
            <a:r>
              <a:rPr lang="en"/>
              <a:t> </a:t>
            </a:r>
            <a:r>
              <a:rPr lang="en"/>
              <a:t>pursuing </a:t>
            </a:r>
            <a:r>
              <a:rPr lang="en"/>
              <a:t>Animation films. </a:t>
            </a:r>
            <a:r>
              <a:rPr lang="en"/>
              <a:t>Animation</a:t>
            </a:r>
            <a:r>
              <a:rPr lang="en"/>
              <a:t> films can vary </a:t>
            </a:r>
            <a:r>
              <a:rPr lang="en"/>
              <a:t>widely</a:t>
            </a:r>
            <a:r>
              <a:rPr lang="en"/>
              <a:t> on tone and are enjoyed by people of many ages. To hit the most popular </a:t>
            </a:r>
            <a:r>
              <a:rPr lang="en"/>
              <a:t>genres</a:t>
            </a:r>
            <a:r>
              <a:rPr lang="en"/>
              <a:t> we </a:t>
            </a:r>
            <a:r>
              <a:rPr lang="en"/>
              <a:t>recommend</a:t>
            </a:r>
            <a:r>
              <a:rPr lang="en"/>
              <a:t> making a animated family aadventure movie. Animated films have a high budget, but with proper marketing and promotion there is a high potential to pull a large profit as well as additional revenue through </a:t>
            </a:r>
            <a:r>
              <a:rPr lang="en"/>
              <a:t>merchandising.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Isael- 2, Nicole/ Karen - 3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she had the highest sum of box office revenue during 2014-2016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5961096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5961096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or Comments from audience -Isael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8a67e841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8a67e841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57473da7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57473da7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8a67e841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8a67e841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9015221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9015221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million. A strange way the box </a:t>
            </a:r>
            <a:r>
              <a:rPr lang="en"/>
              <a:t>office data structured is that if a movie is animated the genre is not always listed as animation. The genre is listed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8a67e841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8a67e841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59610967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59610967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Cruise had five movies and only all movies in the Action category. It can be said that Cruise will bring in high Box Office </a:t>
            </a:r>
            <a:r>
              <a:rPr lang="en"/>
              <a:t>revenue</a:t>
            </a:r>
            <a:r>
              <a:rPr lang="en"/>
              <a:t> among the Action genre.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8a67e84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8a67e84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Renaud shows an </a:t>
            </a:r>
            <a:r>
              <a:rPr lang="en"/>
              <a:t>impressive</a:t>
            </a:r>
            <a:r>
              <a:rPr lang="en"/>
              <a:t> amount of box office revenue from the movies he directed, grossing over 2 billion and 44 million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90152219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90152219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x Genre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chart, each line shows the </a:t>
            </a:r>
            <a:r>
              <a:rPr lang="en"/>
              <a:t>type</a:t>
            </a:r>
            <a:r>
              <a:rPr lang="en"/>
              <a:t> of movie genre the director did,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popular genre that the majority of the top 10 directors have done Action,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Renaud for instance, (who was the Highest grossing director) did 3 types of movies. He did Comedy (which estimated 900 M) , Adventure (700 M) , and Family (350 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interesting note to add is that Zack Snyder (2nd highest grossing director) did 1 </a:t>
            </a:r>
            <a:r>
              <a:rPr lang="en"/>
              <a:t>movie which resulted in</a:t>
            </a:r>
            <a:r>
              <a:rPr lang="en"/>
              <a:t> 1 billion 500 million - </a:t>
            </a:r>
            <a:r>
              <a:rPr lang="en"/>
              <a:t>action</a:t>
            </a:r>
            <a:r>
              <a:rPr lang="en"/>
              <a:t> movie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8a67e841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8a67e841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analyzed data of the top grossing </a:t>
            </a:r>
            <a:r>
              <a:rPr lang="en"/>
              <a:t>movies</a:t>
            </a:r>
            <a:r>
              <a:rPr lang="en"/>
              <a:t> from </a:t>
            </a:r>
            <a:r>
              <a:rPr lang="en">
                <a:solidFill>
                  <a:schemeClr val="dk1"/>
                </a:solidFill>
              </a:rPr>
              <a:t>2012 and 2016</a:t>
            </a:r>
            <a:r>
              <a:rPr lang="en"/>
              <a:t>. </a:t>
            </a:r>
            <a:r>
              <a:rPr lang="en">
                <a:solidFill>
                  <a:schemeClr val="dk1"/>
                </a:solidFill>
              </a:rPr>
              <a:t>X axis shows the number of films made in that genre between 2012 and 2016 and the y-axis shows the average box office revenue of those films.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Action movies - popular with a wide range of budgets.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5151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Crafting a Blockbuster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5" y="141575"/>
            <a:ext cx="8644750" cy="47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>
                <a:solidFill>
                  <a:srgbClr val="CF0001"/>
                </a:solidFill>
                <a:latin typeface="Lexend"/>
                <a:ea typeface="Lexend"/>
                <a:cs typeface="Lexend"/>
                <a:sym typeface="Lexend"/>
              </a:rPr>
              <a:t>Average Budget by Genre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cheapest average budget is documentary with a cost of $10,000,000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most expensive average budget is fantasy with a cost of $91,000,000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average budget of all genres is $48,871,397.64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0" y="1215100"/>
            <a:ext cx="4572000" cy="282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>
                <a:solidFill>
                  <a:srgbClr val="CF0001"/>
                </a:solidFill>
                <a:latin typeface="Lexend"/>
                <a:ea typeface="Lexend"/>
                <a:cs typeface="Lexend"/>
                <a:sym typeface="Lexend"/>
              </a:rPr>
              <a:t>Average Profit by Genre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genre that had the highest profit was Adventure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Profit vs Box Office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best genres to maximize money Adventure, Family, Fantasy and Sci-Fi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 though some genres didn’t make much they did get good ROI’s such as Documentary and Horror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76" y="1152475"/>
            <a:ext cx="4676250" cy="28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975" y="-25750"/>
            <a:ext cx="9221251" cy="51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4200" y="0"/>
            <a:ext cx="92081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871250" y="3142700"/>
            <a:ext cx="17466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Animation: Overall best net profit vs budget. High Budget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233400" y="846900"/>
            <a:ext cx="2968500" cy="2934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 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05775" y="3142700"/>
            <a:ext cx="18282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 a tight budget, Horror &amp; Documentary: not as popular but high returns on low 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budget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421900" y="3100550"/>
            <a:ext cx="1828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 Jennifer 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Lawrence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as your main cast, specifically in Sci-Fi projects. For 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directors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Zack for Action and Chris for others.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3624"/>
            <a:ext cx="9144000" cy="51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975" y="1262150"/>
            <a:ext cx="1264100" cy="1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5151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3265" l="0" r="0" t="0"/>
          <a:stretch/>
        </p:blipFill>
        <p:spPr>
          <a:xfrm>
            <a:off x="921238" y="471172"/>
            <a:ext cx="7301526" cy="29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4612" l="35995" r="39113" t="80430"/>
          <a:stretch/>
        </p:blipFill>
        <p:spPr>
          <a:xfrm>
            <a:off x="3607938" y="4122425"/>
            <a:ext cx="181747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566675" y="3308800"/>
            <a:ext cx="1390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Genre: Horror/ Black Comedy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Movie: In Bruges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61275" y="612700"/>
            <a:ext cx="2710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rgbClr val="151515"/>
                </a:highlight>
                <a:latin typeface="Montserrat"/>
                <a:ea typeface="Montserrat"/>
                <a:cs typeface="Montserrat"/>
                <a:sym typeface="Montserrat"/>
              </a:rPr>
              <a:t>Who’s presenting?</a:t>
            </a:r>
            <a:endParaRPr b="1" sz="2000">
              <a:solidFill>
                <a:schemeClr val="lt1"/>
              </a:solidFill>
              <a:highlight>
                <a:srgbClr val="15151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232313" y="4220300"/>
            <a:ext cx="764400" cy="2421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</a:t>
            </a:r>
            <a:endParaRPr sz="1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809375" y="2768725"/>
            <a:ext cx="904800" cy="571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Emma</a:t>
            </a:r>
            <a:endParaRPr>
              <a:solidFill>
                <a:schemeClr val="lt1"/>
              </a:solidFill>
              <a:highlight>
                <a:srgbClr val="15151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Ramey</a:t>
            </a:r>
            <a:endParaRPr>
              <a:solidFill>
                <a:schemeClr val="lt1"/>
              </a:solidFill>
              <a:highlight>
                <a:srgbClr val="15151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065850" y="2807225"/>
            <a:ext cx="1291200" cy="64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Nicole Pastor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422150" y="2768725"/>
            <a:ext cx="1390200" cy="64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Karen</a:t>
            </a:r>
            <a:endParaRPr>
              <a:solidFill>
                <a:schemeClr val="lt1"/>
              </a:solidFill>
              <a:highlight>
                <a:srgbClr val="15151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Dominguez</a:t>
            </a:r>
            <a:endParaRPr>
              <a:solidFill>
                <a:schemeClr val="lt1"/>
              </a:solidFill>
              <a:highlight>
                <a:srgbClr val="15151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87275" y="2807225"/>
            <a:ext cx="1123500" cy="64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Isael</a:t>
            </a:r>
            <a:endParaRPr>
              <a:solidFill>
                <a:schemeClr val="lt1"/>
              </a:solidFill>
              <a:highlight>
                <a:srgbClr val="151515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51515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Corona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372400" y="3283950"/>
            <a:ext cx="1550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Genre: Drama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Movie: Ironclaw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995900" y="3308800"/>
            <a:ext cx="147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Genre: Action / Comedy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Movie: Top Gun Maverick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136675" y="3308800"/>
            <a:ext cx="1424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Genre: Adventure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Fav Movie: La Haine and Star Wars Episode 3 (Tie)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0" l="11173" r="11180" t="0"/>
          <a:stretch/>
        </p:blipFill>
        <p:spPr>
          <a:xfrm>
            <a:off x="4594150" y="1381925"/>
            <a:ext cx="1390199" cy="13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108675" y="1356125"/>
            <a:ext cx="1472400" cy="1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48537" y="1391163"/>
            <a:ext cx="1342300" cy="13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6875" y="1393109"/>
            <a:ext cx="1291200" cy="140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>
            <a:alphaModFix/>
          </a:blip>
          <a:srcRect b="11047" l="16394" r="13330" t="36866"/>
          <a:stretch/>
        </p:blipFill>
        <p:spPr>
          <a:xfrm>
            <a:off x="2994150" y="1399650"/>
            <a:ext cx="1348723" cy="136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0001"/>
                </a:solidFill>
                <a:latin typeface="Lexend"/>
                <a:ea typeface="Lexend"/>
                <a:cs typeface="Lexend"/>
                <a:sym typeface="Lexend"/>
              </a:rPr>
              <a:t>Objective</a:t>
            </a:r>
            <a:endParaRPr>
              <a:solidFill>
                <a:srgbClr val="CF00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31450" y="1140325"/>
            <a:ext cx="7529100" cy="3416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Client: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Netflix Studios, executives.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data of movies released between 2012 and 2016, what type of movie should Netflix make next?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Breakdown 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3716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Actors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Directors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Genre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Source: Provided by COOP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0001"/>
                </a:solidFill>
                <a:latin typeface="Lexend"/>
                <a:ea typeface="Lexend"/>
                <a:cs typeface="Lexend"/>
                <a:sym typeface="Lexend"/>
              </a:rPr>
              <a:t>Methodology</a:t>
            </a:r>
            <a:endParaRPr>
              <a:solidFill>
                <a:srgbClr val="CF00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833225" y="1104675"/>
            <a:ext cx="72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2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Measurement of Success</a:t>
            </a:r>
            <a:endParaRPr b="1" sz="312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2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Box Office Profit &amp; Net Film Revenue</a:t>
            </a:r>
            <a:endParaRPr sz="312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12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Analyzed</a:t>
            </a:r>
            <a:endParaRPr b="1" sz="312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2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Box Office performance of 509 films from 2012 to 2016 for movies that grossed over $1,000,000 with a budget of at least $1,000,000 as well as the top 10 actors and directors who had the most top performing films </a:t>
            </a:r>
            <a:endParaRPr sz="312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03525" y="66600"/>
            <a:ext cx="8520600" cy="572700"/>
          </a:xfrm>
          <a:prstGeom prst="rect">
            <a:avLst/>
          </a:prstGeom>
          <a:ln cap="flat" cmpd="sng" w="9525">
            <a:solidFill>
              <a:srgbClr val="15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0001"/>
                </a:solidFill>
                <a:latin typeface="Montserrat"/>
                <a:ea typeface="Montserrat"/>
                <a:cs typeface="Montserrat"/>
                <a:sym typeface="Montserrat"/>
              </a:rPr>
              <a:t>Top 10 Grossing Actors &amp; Box Office Revenue 2012-2016)</a:t>
            </a:r>
            <a:endParaRPr b="1">
              <a:solidFill>
                <a:srgbClr val="CF00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301625" y="713325"/>
            <a:ext cx="26625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Insights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Jennifer Lawrence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grossed approximately 2.2 million dollars at the Box Office between 2012-2016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Lead actors for potential new projects should feature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Jennifer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Lawrence, Tom Cruise, Hugh Jackman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the starring/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cast as they are the top three grossing actors across the board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Lawrence’s Sci-Fi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movies were most successfully at the box office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" y="980600"/>
            <a:ext cx="6250051" cy="39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26050" y="108875"/>
            <a:ext cx="86919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0001"/>
                </a:solidFill>
                <a:latin typeface="Montserrat"/>
                <a:ea typeface="Montserrat"/>
                <a:cs typeface="Montserrat"/>
                <a:sym typeface="Montserrat"/>
              </a:rPr>
              <a:t>Top Actors &amp; Movies Made across most popular Genres in 2014-2016</a:t>
            </a:r>
            <a:endParaRPr b="1">
              <a:solidFill>
                <a:srgbClr val="CF00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825"/>
            <a:ext cx="7123077" cy="38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6938175" y="1147100"/>
            <a:ext cx="2081400" cy="3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Top Actors are most likely to star in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Action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movies.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Tom Cruise starred in five action movies meanwhile Jennifer Lawrence starred in four movies in three different genres: Action, Comedy, and Sci-Fi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F0001"/>
                </a:solidFill>
                <a:latin typeface="Montserrat"/>
                <a:ea typeface="Montserrat"/>
                <a:cs typeface="Montserrat"/>
                <a:sym typeface="Montserrat"/>
              </a:rPr>
              <a:t>Top 10 Grossing Directors (Box Office Revenue 2012-2016)</a:t>
            </a:r>
            <a:endParaRPr sz="3600">
              <a:solidFill>
                <a:srgbClr val="CF0001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0" y="933475"/>
            <a:ext cx="2206200" cy="4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Renaud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is the highest grossing director with over 2 billion and 44 million in box office revenue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 Renaud, Zack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Snyder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Francis </a:t>
            </a: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Lawrence are the top 3 Directors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Zack Snyder, and Francis Lawrence </a:t>
            </a: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box office revenue was around 1 billion and the 400 to 500 million mark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175" y="1229082"/>
            <a:ext cx="6860400" cy="2685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24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CF0001"/>
                </a:solidFill>
                <a:latin typeface="Montserrat"/>
                <a:ea typeface="Montserrat"/>
                <a:cs typeface="Montserrat"/>
                <a:sym typeface="Montserrat"/>
              </a:rPr>
              <a:t>Directors x Genre</a:t>
            </a:r>
            <a:endParaRPr>
              <a:solidFill>
                <a:srgbClr val="CF0001"/>
              </a:solidFill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863550"/>
            <a:ext cx="2421000" cy="3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Directors did the Genre Action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 Renaud (Top Grossing Director) did Comedy, Adventure, and Family.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Zack &amp; Francis did 1 movie and received great success.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50" y="884375"/>
            <a:ext cx="61811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CF0001"/>
                </a:solidFill>
                <a:latin typeface="Lexend"/>
                <a:ea typeface="Lexend"/>
                <a:cs typeface="Lexend"/>
                <a:sym typeface="Lexend"/>
              </a:rPr>
              <a:t>Genre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32307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Despite</a:t>
            </a:r>
            <a:r>
              <a:rPr lang="en">
                <a:solidFill>
                  <a:schemeClr val="lt1"/>
                </a:solidFill>
              </a:rPr>
              <a:t> having the most movies produced (113) Action movies place 5th on average box office revenue.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Fantasy, Family, </a:t>
            </a:r>
            <a:r>
              <a:rPr lang="en">
                <a:solidFill>
                  <a:schemeClr val="lt1"/>
                </a:solidFill>
              </a:rPr>
              <a:t>Adventure</a:t>
            </a:r>
            <a:r>
              <a:rPr lang="en">
                <a:solidFill>
                  <a:schemeClr val="lt1"/>
                </a:solidFill>
              </a:rPr>
              <a:t> and Sci-Fi were the average top grossing genres.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108" y="745825"/>
            <a:ext cx="5489640" cy="3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